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7008-BD07-45DC-9DFB-10631FDE1367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D00DF-67C3-43EA-93C8-E81213AA5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571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7008-BD07-45DC-9DFB-10631FDE1367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D00DF-67C3-43EA-93C8-E81213AA5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425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7008-BD07-45DC-9DFB-10631FDE1367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D00DF-67C3-43EA-93C8-E81213AA5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810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7008-BD07-45DC-9DFB-10631FDE1367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D00DF-67C3-43EA-93C8-E81213AA5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27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7008-BD07-45DC-9DFB-10631FDE1367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D00DF-67C3-43EA-93C8-E81213AA5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753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7008-BD07-45DC-9DFB-10631FDE1367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D00DF-67C3-43EA-93C8-E81213AA5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223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7008-BD07-45DC-9DFB-10631FDE1367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D00DF-67C3-43EA-93C8-E81213AA5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930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7008-BD07-45DC-9DFB-10631FDE1367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D00DF-67C3-43EA-93C8-E81213AA5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056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7008-BD07-45DC-9DFB-10631FDE1367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D00DF-67C3-43EA-93C8-E81213AA5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087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7008-BD07-45DC-9DFB-10631FDE1367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D00DF-67C3-43EA-93C8-E81213AA5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990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7008-BD07-45DC-9DFB-10631FDE1367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D00DF-67C3-43EA-93C8-E81213AA5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503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87008-BD07-45DC-9DFB-10631FDE1367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D00DF-67C3-43EA-93C8-E81213AA5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596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92696"/>
            <a:ext cx="6400800" cy="4946104"/>
          </a:xfrm>
        </p:spPr>
        <p:txBody>
          <a:bodyPr/>
          <a:lstStyle/>
          <a:p>
            <a:endParaRPr lang="kk-KZ" dirty="0" smtClean="0"/>
          </a:p>
          <a:p>
            <a:endParaRPr lang="kk-KZ" dirty="0"/>
          </a:p>
          <a:p>
            <a:r>
              <a:rPr lang="kk-KZ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Ғаламдық </a:t>
            </a:r>
            <a:r>
              <a:rPr lang="kk-KZ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 аймақтық </a:t>
            </a:r>
            <a:r>
              <a:rPr lang="kk-KZ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337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Acer\Desktop\d4270853df54d1117ea4533db809fe99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437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Acer\Desktop\slide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247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Acer\Desktop\image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345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C:\Users\Acer\Desktop\image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809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Acer\Desktop\image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629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0"/>
            <a:ext cx="9036496" cy="67413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Acer\Desktop\slide-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848" y="0"/>
            <a:ext cx="6242304" cy="517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020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Acer\Desktop\slide-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92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C:\Users\Acer\Desktop\vUY4_cQS5q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274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856"/>
            <a:ext cx="8229600" cy="880864"/>
          </a:xfrm>
        </p:spPr>
        <p:txBody>
          <a:bodyPr>
            <a:normAutofit/>
          </a:bodyPr>
          <a:lstStyle/>
          <a:p>
            <a:r>
              <a:rPr lang="kk-KZ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Жоспар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832648"/>
          </a:xfrm>
        </p:spPr>
        <p:txBody>
          <a:bodyPr/>
          <a:lstStyle/>
          <a:p>
            <a:r>
              <a:rPr lang="kk-KZ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Кіріспе</a:t>
            </a:r>
            <a:r>
              <a:rPr lang="kk-KZ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kk-KZ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</a:t>
            </a:r>
            <a:r>
              <a:rPr lang="kk-KZ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kk-KZ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Халықаралық </a:t>
            </a:r>
            <a:r>
              <a:rPr lang="kk-KZ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экономикалық интеграция.</a:t>
            </a:r>
          </a:p>
          <a:p>
            <a:r>
              <a:rPr lang="kk-KZ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Саяси </a:t>
            </a:r>
            <a:r>
              <a:rPr lang="kk-KZ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интеграция.</a:t>
            </a:r>
          </a:p>
          <a:p>
            <a:r>
              <a:rPr lang="kk-KZ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Трансұлттық </a:t>
            </a:r>
            <a:r>
              <a:rPr lang="kk-KZ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корпорациялар</a:t>
            </a:r>
          </a:p>
          <a:p>
            <a:r>
              <a:rPr lang="kk-KZ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endParaRPr lang="kk-KZ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dirty="0" smtClean="0"/>
          </a:p>
          <a:p>
            <a:endParaRPr lang="kk-KZ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9264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cer\Desktop\1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866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Acer\Desktop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914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Acer\Desktop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818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Acer\Desktop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183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Acer\Desktop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23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Acer\Desktop\Supranational_European_Bodies-k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38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Acer\Desktop\UN_System_kazak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5294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19</Words>
  <Application>Microsoft Office PowerPoint</Application>
  <PresentationFormat>Экран (4:3)</PresentationFormat>
  <Paragraphs>11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Жоспар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4</cp:revision>
  <dcterms:created xsi:type="dcterms:W3CDTF">2020-09-21T16:45:20Z</dcterms:created>
  <dcterms:modified xsi:type="dcterms:W3CDTF">2022-06-30T08:07:11Z</dcterms:modified>
</cp:coreProperties>
</file>